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88" r:id="rId2"/>
    <p:sldId id="271" r:id="rId3"/>
    <p:sldId id="279" r:id="rId4"/>
    <p:sldId id="299" r:id="rId5"/>
    <p:sldId id="280" r:id="rId6"/>
    <p:sldId id="301" r:id="rId7"/>
    <p:sldId id="259" r:id="rId8"/>
    <p:sldId id="307" r:id="rId9"/>
    <p:sldId id="308" r:id="rId10"/>
    <p:sldId id="310" r:id="rId11"/>
    <p:sldId id="282" r:id="rId12"/>
    <p:sldId id="306" r:id="rId13"/>
    <p:sldId id="284" r:id="rId14"/>
    <p:sldId id="298" r:id="rId15"/>
    <p:sldId id="281" r:id="rId16"/>
    <p:sldId id="262" r:id="rId17"/>
    <p:sldId id="268" r:id="rId18"/>
    <p:sldId id="292" r:id="rId19"/>
    <p:sldId id="291" r:id="rId20"/>
    <p:sldId id="293" r:id="rId21"/>
    <p:sldId id="294" r:id="rId22"/>
    <p:sldId id="295" r:id="rId23"/>
    <p:sldId id="296" r:id="rId24"/>
    <p:sldId id="297" r:id="rId25"/>
    <p:sldId id="269" r:id="rId26"/>
    <p:sldId id="283" r:id="rId27"/>
    <p:sldId id="270" r:id="rId28"/>
    <p:sldId id="304" r:id="rId29"/>
    <p:sldId id="303" r:id="rId30"/>
    <p:sldId id="305" r:id="rId31"/>
    <p:sldId id="309" r:id="rId32"/>
    <p:sldId id="272" r:id="rId33"/>
    <p:sldId id="285" r:id="rId34"/>
    <p:sldId id="278" r:id="rId35"/>
    <p:sldId id="302" r:id="rId36"/>
    <p:sldId id="267" r:id="rId37"/>
  </p:sldIdLst>
  <p:sldSz cx="11704638" cy="8778875"/>
  <p:notesSz cx="8778875" cy="117046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-1836" y="-384"/>
      </p:cViewPr>
      <p:guideLst>
        <p:guide orient="horz" pos="2765"/>
        <p:guide pos="36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803650" cy="585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972050" y="0"/>
            <a:ext cx="3805238" cy="585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51AD2-42B6-4CD8-A018-82BA84C8E997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63675" y="877888"/>
            <a:ext cx="5851525" cy="4389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77888" y="5559425"/>
            <a:ext cx="7023100" cy="52673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1117263"/>
            <a:ext cx="3803650" cy="585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972050" y="11117263"/>
            <a:ext cx="3805238" cy="585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1F79F-EE36-47B6-854E-058DFFECC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85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18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8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120.png"/><Relationship Id="rId21" Type="http://schemas.openxmlformats.org/officeDocument/2006/relationships/image" Target="../media/image137.jpe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8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141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141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1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148.png"/><Relationship Id="rId4" Type="http://schemas.openxmlformats.org/officeDocument/2006/relationships/image" Target="../media/image141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1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151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150.png"/><Relationship Id="rId4" Type="http://schemas.openxmlformats.org/officeDocument/2006/relationships/image" Target="../media/image141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1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154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153.png"/><Relationship Id="rId4" Type="http://schemas.openxmlformats.org/officeDocument/2006/relationships/image" Target="../media/image141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1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26" Type="http://schemas.openxmlformats.org/officeDocument/2006/relationships/image" Target="../media/image183.png"/><Relationship Id="rId3" Type="http://schemas.openxmlformats.org/officeDocument/2006/relationships/image" Target="../media/image161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24" Type="http://schemas.openxmlformats.org/officeDocument/2006/relationships/image" Target="../media/image181.png"/><Relationship Id="rId5" Type="http://schemas.openxmlformats.org/officeDocument/2006/relationships/image" Target="../media/image18.png"/><Relationship Id="rId15" Type="http://schemas.openxmlformats.org/officeDocument/2006/relationships/image" Target="../media/image172.png"/><Relationship Id="rId23" Type="http://schemas.openxmlformats.org/officeDocument/2006/relationships/image" Target="../media/image180.png"/><Relationship Id="rId28" Type="http://schemas.openxmlformats.org/officeDocument/2006/relationships/image" Target="../media/image185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26" Type="http://schemas.openxmlformats.org/officeDocument/2006/relationships/image" Target="../media/image183.png"/><Relationship Id="rId3" Type="http://schemas.openxmlformats.org/officeDocument/2006/relationships/image" Target="../media/image161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24" Type="http://schemas.openxmlformats.org/officeDocument/2006/relationships/image" Target="../media/image181.png"/><Relationship Id="rId5" Type="http://schemas.openxmlformats.org/officeDocument/2006/relationships/image" Target="../media/image18.png"/><Relationship Id="rId15" Type="http://schemas.openxmlformats.org/officeDocument/2006/relationships/image" Target="../media/image172.png"/><Relationship Id="rId23" Type="http://schemas.openxmlformats.org/officeDocument/2006/relationships/image" Target="../media/image180.png"/><Relationship Id="rId28" Type="http://schemas.openxmlformats.org/officeDocument/2006/relationships/image" Target="../media/image186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26" Type="http://schemas.openxmlformats.org/officeDocument/2006/relationships/image" Target="../media/image183.png"/><Relationship Id="rId3" Type="http://schemas.openxmlformats.org/officeDocument/2006/relationships/image" Target="../media/image161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24" Type="http://schemas.openxmlformats.org/officeDocument/2006/relationships/image" Target="../media/image181.png"/><Relationship Id="rId5" Type="http://schemas.openxmlformats.org/officeDocument/2006/relationships/image" Target="../media/image18.png"/><Relationship Id="rId15" Type="http://schemas.openxmlformats.org/officeDocument/2006/relationships/image" Target="../media/image172.png"/><Relationship Id="rId23" Type="http://schemas.openxmlformats.org/officeDocument/2006/relationships/image" Target="../media/image180.png"/><Relationship Id="rId28" Type="http://schemas.openxmlformats.org/officeDocument/2006/relationships/image" Target="../media/image187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26" Type="http://schemas.openxmlformats.org/officeDocument/2006/relationships/image" Target="../media/image183.png"/><Relationship Id="rId3" Type="http://schemas.openxmlformats.org/officeDocument/2006/relationships/image" Target="../media/image161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24" Type="http://schemas.openxmlformats.org/officeDocument/2006/relationships/image" Target="../media/image181.png"/><Relationship Id="rId5" Type="http://schemas.openxmlformats.org/officeDocument/2006/relationships/image" Target="../media/image18.png"/><Relationship Id="rId15" Type="http://schemas.openxmlformats.org/officeDocument/2006/relationships/image" Target="../media/image172.png"/><Relationship Id="rId23" Type="http://schemas.openxmlformats.org/officeDocument/2006/relationships/image" Target="../media/image180.png"/><Relationship Id="rId28" Type="http://schemas.openxmlformats.org/officeDocument/2006/relationships/image" Target="../media/image188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26" Type="http://schemas.openxmlformats.org/officeDocument/2006/relationships/image" Target="../media/image183.png"/><Relationship Id="rId3" Type="http://schemas.openxmlformats.org/officeDocument/2006/relationships/image" Target="../media/image161.png"/><Relationship Id="rId21" Type="http://schemas.openxmlformats.org/officeDocument/2006/relationships/image" Target="../media/image17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29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24" Type="http://schemas.openxmlformats.org/officeDocument/2006/relationships/image" Target="../media/image181.png"/><Relationship Id="rId5" Type="http://schemas.openxmlformats.org/officeDocument/2006/relationships/image" Target="../media/image18.png"/><Relationship Id="rId15" Type="http://schemas.openxmlformats.org/officeDocument/2006/relationships/image" Target="../media/image172.png"/><Relationship Id="rId23" Type="http://schemas.openxmlformats.org/officeDocument/2006/relationships/image" Target="../media/image180.png"/><Relationship Id="rId28" Type="http://schemas.openxmlformats.org/officeDocument/2006/relationships/image" Target="../media/image190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4.png"/><Relationship Id="rId30" Type="http://schemas.openxmlformats.org/officeDocument/2006/relationships/image" Target="../media/image1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200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115.png"/><Relationship Id="rId5" Type="http://schemas.openxmlformats.org/officeDocument/2006/relationships/image" Target="../media/image18.png"/><Relationship Id="rId15" Type="http://schemas.openxmlformats.org/officeDocument/2006/relationships/image" Target="../media/image202.png"/><Relationship Id="rId10" Type="http://schemas.openxmlformats.org/officeDocument/2006/relationships/image" Target="../media/image114.png"/><Relationship Id="rId4" Type="http://schemas.openxmlformats.org/officeDocument/2006/relationships/image" Target="../media/image198.png"/><Relationship Id="rId9" Type="http://schemas.openxmlformats.org/officeDocument/2006/relationships/image" Target="../media/image113.png"/><Relationship Id="rId14" Type="http://schemas.openxmlformats.org/officeDocument/2006/relationships/image" Target="../media/image2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200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115.png"/><Relationship Id="rId5" Type="http://schemas.openxmlformats.org/officeDocument/2006/relationships/image" Target="../media/image18.png"/><Relationship Id="rId15" Type="http://schemas.openxmlformats.org/officeDocument/2006/relationships/image" Target="../media/image204.png"/><Relationship Id="rId10" Type="http://schemas.openxmlformats.org/officeDocument/2006/relationships/image" Target="../media/image114.png"/><Relationship Id="rId4" Type="http://schemas.openxmlformats.org/officeDocument/2006/relationships/image" Target="../media/image198.png"/><Relationship Id="rId9" Type="http://schemas.openxmlformats.org/officeDocument/2006/relationships/image" Target="../media/image113.png"/><Relationship Id="rId14" Type="http://schemas.openxmlformats.org/officeDocument/2006/relationships/image" Target="../media/image2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jpeg"/><Relationship Id="rId26" Type="http://schemas.openxmlformats.org/officeDocument/2006/relationships/image" Target="../media/image50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18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1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3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4.png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93" y="1127712"/>
            <a:ext cx="5309521" cy="222199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93" y="2523601"/>
            <a:ext cx="5309521" cy="13075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728" y="292037"/>
            <a:ext cx="2092404" cy="114300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160" y="544782"/>
            <a:ext cx="2092404" cy="105156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7024" y="1603200"/>
            <a:ext cx="2852214" cy="121615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3688" y="6875859"/>
            <a:ext cx="2852214" cy="123444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1120" y="7229475"/>
            <a:ext cx="2852214" cy="123444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3948" y="5351526"/>
            <a:ext cx="685800" cy="1426464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13948" y="4173665"/>
            <a:ext cx="685800" cy="142646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8110299"/>
            <a:ext cx="11699748" cy="668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9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37" y="628507"/>
            <a:ext cx="7219045" cy="13898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035" y="3520440"/>
            <a:ext cx="1657493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891" y="3893058"/>
            <a:ext cx="2721626" cy="25603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2942" y="1920240"/>
            <a:ext cx="2866787" cy="14721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482" y="3520440"/>
            <a:ext cx="2526030" cy="11887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69" y="4273534"/>
            <a:ext cx="1904667" cy="20665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669" y="5494973"/>
            <a:ext cx="1904667" cy="11247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88" y="3611737"/>
            <a:ext cx="1218724" cy="104241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9884" y="5459825"/>
            <a:ext cx="1904667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29" y="5459825"/>
            <a:ext cx="190466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203" y="5459825"/>
            <a:ext cx="1904667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2452" y="3997071"/>
            <a:ext cx="925830" cy="10972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239" y="3997071"/>
            <a:ext cx="925830" cy="109728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2035" y="5882735"/>
            <a:ext cx="1657493" cy="11887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7132" y="6029039"/>
            <a:ext cx="2772204" cy="104241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05010" y="6595110"/>
            <a:ext cx="1826943" cy="113385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010" y="6864858"/>
            <a:ext cx="1826943" cy="126187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7390" y="6595110"/>
            <a:ext cx="1826943" cy="113385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7533" y="6864858"/>
            <a:ext cx="1826943" cy="126187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60884" y="6606540"/>
            <a:ext cx="1826943" cy="1133856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1170" y="6864858"/>
            <a:ext cx="1826943" cy="1261872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0787" y="7066026"/>
            <a:ext cx="1826943" cy="106070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5003" y="7065883"/>
            <a:ext cx="1826943" cy="106070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030533" y="508994"/>
            <a:ext cx="9251026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271444" y="859748"/>
            <a:ext cx="74655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관리자 페이지 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바탕체" pitchFamily="17" charset="-127"/>
              <a:ea typeface="바탕체" pitchFamily="17" charset="-127"/>
            </a:endParaRPr>
          </a:p>
        </p:txBody>
      </p:sp>
      <p:pic>
        <p:nvPicPr>
          <p:cNvPr id="30" name="Picture 2" descr="C:\Users\tjoeun\Desktop\관리자 페이지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042" y="1876171"/>
            <a:ext cx="8718585" cy="586756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61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62486"/>
            <a:ext cx="9875377" cy="10972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331916"/>
            <a:ext cx="9875377" cy="10972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0" y="2839212"/>
            <a:ext cx="4297680" cy="20665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0" y="4082796"/>
            <a:ext cx="4297680" cy="13533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1338" y="1836515"/>
            <a:ext cx="1913525" cy="124358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9605" y="562213"/>
            <a:ext cx="3205258" cy="18288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6218" y="2586180"/>
            <a:ext cx="3205258" cy="182880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6218" y="4688015"/>
            <a:ext cx="3205258" cy="166420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3854" y="4688015"/>
            <a:ext cx="3205258" cy="1664208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9492" y="3767328"/>
            <a:ext cx="1913525" cy="124358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3854" y="2586180"/>
            <a:ext cx="3205258" cy="1828800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86654" y="5843159"/>
            <a:ext cx="1913525" cy="1243584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6654" y="6257496"/>
            <a:ext cx="1913525" cy="1243584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8592" y="5928312"/>
            <a:ext cx="1913525" cy="1243584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6654" y="6654975"/>
            <a:ext cx="1913525" cy="1243584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87843" y="6476238"/>
            <a:ext cx="2108264" cy="1243584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10964" y="3767328"/>
            <a:ext cx="2455021" cy="124358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6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62486"/>
            <a:ext cx="9875377" cy="10972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331916"/>
            <a:ext cx="9875377" cy="10972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0" y="2839212"/>
            <a:ext cx="4297680" cy="20665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0" y="4082796"/>
            <a:ext cx="4297680" cy="13533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08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423" y="687943"/>
            <a:ext cx="4432554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143" y="266605"/>
            <a:ext cx="3076956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6634" y="578072"/>
            <a:ext cx="1002840" cy="135331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5463" y="422767"/>
            <a:ext cx="3161967" cy="117957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5463" y="670084"/>
            <a:ext cx="2735342" cy="117957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5463" y="926116"/>
            <a:ext cx="2788634" cy="117957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tjoeun\Desktop\제목 없음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23" y="1048888"/>
            <a:ext cx="8757424" cy="636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32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62486"/>
            <a:ext cx="9875377" cy="10972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331916"/>
            <a:ext cx="9875377" cy="10972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0" y="2839212"/>
            <a:ext cx="4297680" cy="20665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0" y="4082796"/>
            <a:ext cx="4297680" cy="13533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0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803" y="534781"/>
            <a:ext cx="7219045" cy="149961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714" y="1156573"/>
            <a:ext cx="4069223" cy="132588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1494" y="2945082"/>
            <a:ext cx="1501331" cy="1152144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6030" y="3653600"/>
            <a:ext cx="2072259" cy="117043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9994" y="4209955"/>
            <a:ext cx="2644331" cy="223113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0046" y="2945082"/>
            <a:ext cx="1501331" cy="11521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4582" y="3653600"/>
            <a:ext cx="2072259" cy="117043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8546" y="4209955"/>
            <a:ext cx="2644331" cy="223113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7733" y="2945082"/>
            <a:ext cx="1501331" cy="1152144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87239" y="3653600"/>
            <a:ext cx="2542318" cy="1170432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6233" y="4209955"/>
            <a:ext cx="2644331" cy="223113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36285" y="2945082"/>
            <a:ext cx="1501331" cy="1152144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50821" y="3653600"/>
            <a:ext cx="2072259" cy="1170432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64785" y="4209955"/>
            <a:ext cx="2644331" cy="223113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tjoeun\Desktop\KakaoTalk_20220805_101130993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40" y="700644"/>
            <a:ext cx="6575110" cy="71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62486"/>
            <a:ext cx="9875377" cy="10972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331916"/>
            <a:ext cx="9875377" cy="10972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0" y="2839212"/>
            <a:ext cx="4297680" cy="20665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0" y="4082796"/>
            <a:ext cx="4297680" cy="13533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55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7" y="139160"/>
            <a:ext cx="1944529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37" y="628507"/>
            <a:ext cx="7219045" cy="13898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035" y="3520440"/>
            <a:ext cx="1657493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891" y="3893058"/>
            <a:ext cx="2721626" cy="25603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2942" y="1920240"/>
            <a:ext cx="2866787" cy="14721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482" y="3520440"/>
            <a:ext cx="2526030" cy="11887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69" y="4273534"/>
            <a:ext cx="1904667" cy="20665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669" y="5494973"/>
            <a:ext cx="1904667" cy="11247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88" y="3611737"/>
            <a:ext cx="1218724" cy="104241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9884" y="5459825"/>
            <a:ext cx="1904667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29" y="5459825"/>
            <a:ext cx="190466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203" y="5459825"/>
            <a:ext cx="1904667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2452" y="3997071"/>
            <a:ext cx="925830" cy="10972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239" y="3997071"/>
            <a:ext cx="925830" cy="109728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2035" y="5882735"/>
            <a:ext cx="1657493" cy="11887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7132" y="6029039"/>
            <a:ext cx="2772204" cy="104241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05010" y="6595110"/>
            <a:ext cx="1826943" cy="113385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010" y="6864858"/>
            <a:ext cx="1826943" cy="126187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7390" y="6595110"/>
            <a:ext cx="1826943" cy="113385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7533" y="6864858"/>
            <a:ext cx="1826943" cy="126187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60884" y="6606540"/>
            <a:ext cx="1826943" cy="1133856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1170" y="6864858"/>
            <a:ext cx="1826943" cy="1261872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0787" y="7066026"/>
            <a:ext cx="1826943" cy="106070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5003" y="7065883"/>
            <a:ext cx="1826943" cy="106070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127324" y="467833"/>
            <a:ext cx="278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요구사항 정의서</a:t>
            </a: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 descr="C:\Users\cqt95\Desktop\KakaoTalk_20220731_142054091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487" y="929498"/>
            <a:ext cx="9250179" cy="714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9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7" y="139160"/>
            <a:ext cx="1944529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37" y="628507"/>
            <a:ext cx="7219045" cy="13898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035" y="3520440"/>
            <a:ext cx="1657493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891" y="3893058"/>
            <a:ext cx="2721626" cy="25603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2942" y="1920240"/>
            <a:ext cx="2866787" cy="14721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482" y="3520440"/>
            <a:ext cx="2526030" cy="11887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69" y="4273534"/>
            <a:ext cx="1904667" cy="20665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669" y="5494973"/>
            <a:ext cx="1904667" cy="11247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88" y="3611737"/>
            <a:ext cx="1218724" cy="104241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9884" y="5459825"/>
            <a:ext cx="1904667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29" y="5459825"/>
            <a:ext cx="190466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203" y="5459825"/>
            <a:ext cx="1904667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2452" y="3997071"/>
            <a:ext cx="925830" cy="10972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239" y="3997071"/>
            <a:ext cx="925830" cy="109728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2035" y="5882735"/>
            <a:ext cx="1657493" cy="11887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7132" y="6029039"/>
            <a:ext cx="2772204" cy="104241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05010" y="6595110"/>
            <a:ext cx="1826943" cy="113385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010" y="6864858"/>
            <a:ext cx="1826943" cy="126187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7390" y="6595110"/>
            <a:ext cx="1826943" cy="113385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7533" y="6864858"/>
            <a:ext cx="1826943" cy="126187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60884" y="6606540"/>
            <a:ext cx="1826943" cy="1133856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1170" y="6864858"/>
            <a:ext cx="1826943" cy="1261872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0787" y="7066026"/>
            <a:ext cx="1826943" cy="106070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5003" y="7065883"/>
            <a:ext cx="1826943" cy="106070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127324" y="467833"/>
            <a:ext cx="278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요구사항 정의서</a:t>
            </a: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 descr="C:\Users\cqt95\Desktop\KakaoTalk_20220731_142110772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18" y="929499"/>
            <a:ext cx="9246782" cy="71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6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62486"/>
            <a:ext cx="9875377" cy="10972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331916"/>
            <a:ext cx="9875377" cy="10972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2368" y="2634794"/>
            <a:ext cx="30621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개발 배경</a:t>
            </a:r>
            <a:endParaRPr lang="en-US" altLang="ko-KR" sz="2400" dirty="0" smtClean="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구현 목표</a:t>
            </a:r>
            <a:endParaRPr lang="en-US" altLang="ko-KR" sz="2400" dirty="0" smtClean="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개발 환경</a:t>
            </a:r>
            <a:endParaRPr lang="en-US" altLang="ko-KR" sz="2400" dirty="0" smtClean="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역할 분담</a:t>
            </a:r>
            <a:endParaRPr lang="en-US" altLang="ko-KR" sz="2400" dirty="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일정</a:t>
            </a:r>
            <a:endParaRPr lang="en-US" altLang="ko-KR" sz="2400" dirty="0" smtClean="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프로젝트 산출물</a:t>
            </a:r>
            <a:endParaRPr lang="en-US" altLang="ko-KR" sz="2400" dirty="0" smtClean="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시스템 주요코드</a:t>
            </a:r>
            <a:endParaRPr lang="en-US" altLang="ko-KR" sz="2400" dirty="0" smtClean="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시연</a:t>
            </a:r>
            <a:endParaRPr lang="en-US" altLang="ko-KR" sz="2400" dirty="0" smtClean="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solidFill>
                  <a:schemeClr val="bg1"/>
                </a:solidFill>
                <a:latin typeface="휴먼옛체" pitchFamily="18" charset="-127"/>
                <a:ea typeface="휴먼옛체" pitchFamily="18" charset="-127"/>
              </a:rPr>
              <a:t>소감</a:t>
            </a:r>
            <a:endParaRPr lang="en-US" altLang="ko-KR" sz="2400" dirty="0" smtClean="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 smtClean="0">
              <a:solidFill>
                <a:schemeClr val="bg1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9039" y="1532559"/>
            <a:ext cx="1277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목</a:t>
            </a:r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차</a:t>
            </a:r>
            <a:endParaRPr lang="en-US" altLang="ko-KR" sz="3600" dirty="0" smtClean="0">
              <a:solidFill>
                <a:schemeClr val="accent4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6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7" y="139160"/>
            <a:ext cx="1944529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37" y="628507"/>
            <a:ext cx="7219045" cy="13898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035" y="3520440"/>
            <a:ext cx="1657493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891" y="3893058"/>
            <a:ext cx="2721626" cy="25603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2942" y="1920240"/>
            <a:ext cx="2866787" cy="14721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482" y="3520440"/>
            <a:ext cx="2526030" cy="11887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69" y="4273534"/>
            <a:ext cx="1904667" cy="20665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669" y="5494973"/>
            <a:ext cx="1904667" cy="11247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88" y="3611737"/>
            <a:ext cx="1218724" cy="104241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9884" y="5459825"/>
            <a:ext cx="1904667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29" y="5459825"/>
            <a:ext cx="190466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203" y="5459825"/>
            <a:ext cx="1904667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2452" y="3997071"/>
            <a:ext cx="925830" cy="10972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239" y="3997071"/>
            <a:ext cx="925830" cy="109728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2035" y="5882735"/>
            <a:ext cx="1657493" cy="11887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7132" y="6029039"/>
            <a:ext cx="2772204" cy="104241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05010" y="6595110"/>
            <a:ext cx="1826943" cy="113385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010" y="6864858"/>
            <a:ext cx="1826943" cy="126187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7390" y="6595110"/>
            <a:ext cx="1826943" cy="113385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7533" y="6864858"/>
            <a:ext cx="1826943" cy="126187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60884" y="6606540"/>
            <a:ext cx="1826943" cy="1133856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1170" y="6864858"/>
            <a:ext cx="1826943" cy="1261872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0787" y="7066026"/>
            <a:ext cx="1826943" cy="106070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5003" y="7065883"/>
            <a:ext cx="1826943" cy="106070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127324" y="527208"/>
            <a:ext cx="278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DB </a:t>
            </a:r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테이블 정의서</a:t>
            </a: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 descr="C:\Users\cqt95\Desktop\회원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78" y="1187958"/>
            <a:ext cx="80549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qt95\Desktop\상품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78" y="4271740"/>
            <a:ext cx="8054975" cy="358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09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7" y="139160"/>
            <a:ext cx="1944529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37" y="628507"/>
            <a:ext cx="7219045" cy="13898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035" y="3520440"/>
            <a:ext cx="1657493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891" y="3893058"/>
            <a:ext cx="2721626" cy="25603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2942" y="1920240"/>
            <a:ext cx="2866787" cy="14721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482" y="3520440"/>
            <a:ext cx="2526030" cy="11887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69" y="4273534"/>
            <a:ext cx="1904667" cy="20665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669" y="5494973"/>
            <a:ext cx="1904667" cy="11247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88" y="3611737"/>
            <a:ext cx="1218724" cy="104241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9884" y="5459825"/>
            <a:ext cx="1904667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29" y="5459825"/>
            <a:ext cx="190466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203" y="5459825"/>
            <a:ext cx="1904667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2452" y="3997071"/>
            <a:ext cx="925830" cy="10972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239" y="3997071"/>
            <a:ext cx="925830" cy="109728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2035" y="5882735"/>
            <a:ext cx="1657493" cy="11887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7132" y="6029039"/>
            <a:ext cx="2772204" cy="104241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05010" y="6595110"/>
            <a:ext cx="1826943" cy="113385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010" y="6864858"/>
            <a:ext cx="1826943" cy="126187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7390" y="6595110"/>
            <a:ext cx="1826943" cy="113385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7533" y="6864858"/>
            <a:ext cx="1826943" cy="126187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60884" y="6606540"/>
            <a:ext cx="1826943" cy="1133856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1170" y="6864858"/>
            <a:ext cx="1826943" cy="1261872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0787" y="7066026"/>
            <a:ext cx="1826943" cy="106070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5003" y="7065883"/>
            <a:ext cx="1826943" cy="106070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127324" y="527208"/>
            <a:ext cx="278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DB </a:t>
            </a:r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테이블 정의서</a:t>
            </a: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" name="Picture 2" descr="C:\Users\cqt95\Desktop\상품구매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215" y="1193257"/>
            <a:ext cx="8054975" cy="314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cqt95\Desktop\상품환불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76" y="4807680"/>
            <a:ext cx="8054975" cy="226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0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7" y="139160"/>
            <a:ext cx="1944529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37" y="628507"/>
            <a:ext cx="7219045" cy="13898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035" y="3520440"/>
            <a:ext cx="1657493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891" y="3893058"/>
            <a:ext cx="2721626" cy="25603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2942" y="1920240"/>
            <a:ext cx="2866787" cy="14721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482" y="3520440"/>
            <a:ext cx="2526030" cy="11887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69" y="4273534"/>
            <a:ext cx="1904667" cy="20665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669" y="5494973"/>
            <a:ext cx="1904667" cy="11247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88" y="3611737"/>
            <a:ext cx="1218724" cy="104241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9884" y="5459825"/>
            <a:ext cx="1904667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29" y="5459825"/>
            <a:ext cx="190466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203" y="5459825"/>
            <a:ext cx="1904667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2452" y="3997071"/>
            <a:ext cx="925830" cy="10972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239" y="3997071"/>
            <a:ext cx="925830" cy="109728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2035" y="5882735"/>
            <a:ext cx="1657493" cy="11887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7132" y="6029039"/>
            <a:ext cx="2772204" cy="104241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05010" y="6595110"/>
            <a:ext cx="1826943" cy="113385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010" y="6864858"/>
            <a:ext cx="1826943" cy="126187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7390" y="6595110"/>
            <a:ext cx="1826943" cy="113385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7533" y="6864858"/>
            <a:ext cx="1826943" cy="126187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60884" y="6606540"/>
            <a:ext cx="1826943" cy="1133856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1170" y="6864858"/>
            <a:ext cx="1826943" cy="1261872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0787" y="7066026"/>
            <a:ext cx="1826943" cy="106070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5003" y="7065883"/>
            <a:ext cx="1826943" cy="106070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127324" y="527208"/>
            <a:ext cx="278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DB </a:t>
            </a:r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테이블 정의서</a:t>
            </a: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146" name="Picture 2" descr="C:\Users\cqt95\Desktop\리뷰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891" y="1209151"/>
            <a:ext cx="8054975" cy="24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qt95\Desktop\장바구니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890" y="4113276"/>
            <a:ext cx="8054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cqt95\Desktop\주소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889" y="6126701"/>
            <a:ext cx="8054975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5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7" y="139160"/>
            <a:ext cx="1944529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37" y="628507"/>
            <a:ext cx="7219045" cy="13898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035" y="3520440"/>
            <a:ext cx="1657493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891" y="3893058"/>
            <a:ext cx="2721626" cy="25603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2942" y="1920240"/>
            <a:ext cx="2866787" cy="14721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482" y="3520440"/>
            <a:ext cx="2526030" cy="11887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69" y="4273534"/>
            <a:ext cx="1904667" cy="20665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669" y="5494973"/>
            <a:ext cx="1904667" cy="11247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88" y="3611737"/>
            <a:ext cx="1218724" cy="104241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9884" y="5459825"/>
            <a:ext cx="1904667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29" y="5459825"/>
            <a:ext cx="190466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203" y="5459825"/>
            <a:ext cx="1904667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2452" y="3997071"/>
            <a:ext cx="925830" cy="10972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239" y="3997071"/>
            <a:ext cx="925830" cy="109728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2035" y="5882735"/>
            <a:ext cx="1657493" cy="11887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7132" y="6029039"/>
            <a:ext cx="2772204" cy="104241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05010" y="6595110"/>
            <a:ext cx="1826943" cy="113385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010" y="6864858"/>
            <a:ext cx="1826943" cy="126187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7390" y="6595110"/>
            <a:ext cx="1826943" cy="113385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7533" y="6864858"/>
            <a:ext cx="1826943" cy="126187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60884" y="6606540"/>
            <a:ext cx="1826943" cy="1133856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1170" y="6864858"/>
            <a:ext cx="1826943" cy="1261872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0787" y="7066026"/>
            <a:ext cx="1826943" cy="106070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5003" y="7065883"/>
            <a:ext cx="1826943" cy="106070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127324" y="527208"/>
            <a:ext cx="278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DB </a:t>
            </a:r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테이블 정의서</a:t>
            </a: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170" name="Picture 2" descr="C:\Users\cqt95\Desktop\Q&amp;A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78" y="1201728"/>
            <a:ext cx="8054975" cy="24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cqt95\Desktop\공지사랑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78" y="3997071"/>
            <a:ext cx="8054975" cy="182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cqt95\Desktop\찜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77" y="6149784"/>
            <a:ext cx="8054975" cy="11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78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7" y="139160"/>
            <a:ext cx="1944529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37" y="628507"/>
            <a:ext cx="7219045" cy="13898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035" y="3520440"/>
            <a:ext cx="1657493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891" y="3893058"/>
            <a:ext cx="2721626" cy="25603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2942" y="1920240"/>
            <a:ext cx="2866787" cy="14721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482" y="3520440"/>
            <a:ext cx="2526030" cy="11887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69" y="4273534"/>
            <a:ext cx="1904667" cy="20665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669" y="5494973"/>
            <a:ext cx="1904667" cy="11247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88" y="3611737"/>
            <a:ext cx="1218724" cy="104241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9884" y="5459825"/>
            <a:ext cx="1904667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29" y="5459825"/>
            <a:ext cx="190466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203" y="5459825"/>
            <a:ext cx="1904667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2452" y="3997071"/>
            <a:ext cx="925830" cy="10972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239" y="3997071"/>
            <a:ext cx="925830" cy="109728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2035" y="5882735"/>
            <a:ext cx="1657493" cy="11887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7132" y="6029039"/>
            <a:ext cx="2772204" cy="104241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05010" y="6595110"/>
            <a:ext cx="1826943" cy="113385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010" y="6864858"/>
            <a:ext cx="1826943" cy="126187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7390" y="6595110"/>
            <a:ext cx="1826943" cy="113385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7533" y="6864858"/>
            <a:ext cx="1826943" cy="126187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60884" y="6606540"/>
            <a:ext cx="1826943" cy="1133856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1170" y="6864858"/>
            <a:ext cx="1826943" cy="1261872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0787" y="7066026"/>
            <a:ext cx="1826943" cy="106070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5003" y="7065883"/>
            <a:ext cx="1826943" cy="106070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127324" y="527208"/>
            <a:ext cx="278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DB </a:t>
            </a:r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테이블 정의서</a:t>
            </a: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195" name="Picture 3" descr="C:\Users\cqt95\Desktop\상품문의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78" y="4193379"/>
            <a:ext cx="8054975" cy="24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tjoeun\Desktop\회사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035" y="1239914"/>
            <a:ext cx="80597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76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" y="446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62486"/>
            <a:ext cx="9875377" cy="10972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331916"/>
            <a:ext cx="9875377" cy="10972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90" y="8075692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8574" y="1119229"/>
            <a:ext cx="278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테이블 다이어그램</a:t>
            </a:r>
            <a:endParaRPr lang="en-US" altLang="ko-KR" sz="2400" dirty="0" smtClean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 descr="C:\Users\tjoeun\Desktop\테이블 다이어그램(색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70" y="1675026"/>
            <a:ext cx="9610008" cy="58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62486"/>
            <a:ext cx="9875377" cy="10972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331916"/>
            <a:ext cx="9875377" cy="10972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0" y="2839212"/>
            <a:ext cx="4297680" cy="20665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0" y="4082796"/>
            <a:ext cx="4297680" cy="13533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225856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253" y="527923"/>
            <a:ext cx="3076956" cy="22951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5253" y="2000107"/>
            <a:ext cx="3076956" cy="136245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8015" y="2759202"/>
            <a:ext cx="2721626" cy="351129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0583" y="6787134"/>
            <a:ext cx="2721626" cy="123444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0583" y="7006590"/>
            <a:ext cx="2721626" cy="123444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5454" y="2844070"/>
            <a:ext cx="2150697" cy="117957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5454" y="3100102"/>
            <a:ext cx="2150697" cy="110642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0892" y="2942082"/>
            <a:ext cx="1223296" cy="1216152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0810" y="3563874"/>
            <a:ext cx="2150697" cy="107899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87254" y="2844070"/>
            <a:ext cx="215069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7397" y="3100102"/>
            <a:ext cx="2150697" cy="1106424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37837" y="2942082"/>
            <a:ext cx="1223296" cy="1216152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79413" y="3563874"/>
            <a:ext cx="3047524" cy="1078992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78294" y="6355366"/>
            <a:ext cx="2150697" cy="1179576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8294" y="6611398"/>
            <a:ext cx="2332292" cy="1106424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50892" y="6453378"/>
            <a:ext cx="1223296" cy="1216152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40810" y="7075170"/>
            <a:ext cx="2150697" cy="107899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77526" y="6355366"/>
            <a:ext cx="2150697" cy="117957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77669" y="6611398"/>
            <a:ext cx="2396157" cy="1106424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37837" y="6453378"/>
            <a:ext cx="1223296" cy="1216152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79413" y="7075170"/>
            <a:ext cx="3047524" cy="107899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tjoeun\Desktop\색에 따른 물품 추천해서 가져오기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506" y="1585126"/>
            <a:ext cx="8603072" cy="585944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2139336" y="753776"/>
            <a:ext cx="6310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메인 페이지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–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색에 따른 추천 상품 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  <a:latin typeface="바탕체" pitchFamily="17" charset="-127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225856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253" y="527923"/>
            <a:ext cx="3076956" cy="22951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5253" y="2000107"/>
            <a:ext cx="3076956" cy="136245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8015" y="2759202"/>
            <a:ext cx="2721626" cy="351129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0583" y="6787134"/>
            <a:ext cx="2721626" cy="123444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0583" y="7006590"/>
            <a:ext cx="2721626" cy="123444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5454" y="2844070"/>
            <a:ext cx="2150697" cy="117957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5454" y="3100102"/>
            <a:ext cx="2150697" cy="110642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0892" y="2942082"/>
            <a:ext cx="1223296" cy="1216152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0810" y="3563874"/>
            <a:ext cx="2150697" cy="107899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87254" y="2844070"/>
            <a:ext cx="215069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7397" y="3100102"/>
            <a:ext cx="2150697" cy="1106424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37837" y="2942082"/>
            <a:ext cx="1223296" cy="1216152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79413" y="3563874"/>
            <a:ext cx="3047524" cy="1078992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78294" y="6355366"/>
            <a:ext cx="2150697" cy="1179576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8294" y="6611398"/>
            <a:ext cx="2332292" cy="1106424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50892" y="6453378"/>
            <a:ext cx="1223296" cy="1216152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40810" y="7075170"/>
            <a:ext cx="2150697" cy="107899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77526" y="6355366"/>
            <a:ext cx="2150697" cy="117957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77669" y="6611398"/>
            <a:ext cx="2396157" cy="1106424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37837" y="6453378"/>
            <a:ext cx="1223296" cy="1216152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79413" y="7075170"/>
            <a:ext cx="3047524" cy="107899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tjoeun\Desktop\각 상품에 등록된 리뷰 가져오기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018" y="2000106"/>
            <a:ext cx="7786280" cy="523355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2139336" y="753776"/>
            <a:ext cx="6310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검색 기능 페이지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 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  <a:latin typeface="바탕체" pitchFamily="17" charset="-127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27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225856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253" y="527923"/>
            <a:ext cx="3076956" cy="22951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5253" y="2000107"/>
            <a:ext cx="3076956" cy="136245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8015" y="2759202"/>
            <a:ext cx="2721626" cy="351129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0583" y="6787134"/>
            <a:ext cx="2721626" cy="123444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0583" y="7006590"/>
            <a:ext cx="2721626" cy="123444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5454" y="2844070"/>
            <a:ext cx="2150697" cy="117957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5454" y="3100102"/>
            <a:ext cx="2150697" cy="110642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0892" y="2942082"/>
            <a:ext cx="1223296" cy="1216152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0810" y="3563874"/>
            <a:ext cx="2150697" cy="107899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87254" y="2844070"/>
            <a:ext cx="215069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7397" y="3100102"/>
            <a:ext cx="2150697" cy="1106424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37837" y="2942082"/>
            <a:ext cx="1223296" cy="1216152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79413" y="3563874"/>
            <a:ext cx="3047524" cy="1078992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78294" y="6355366"/>
            <a:ext cx="2150697" cy="1179576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8294" y="6611398"/>
            <a:ext cx="2332292" cy="1106424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50892" y="6453378"/>
            <a:ext cx="1223296" cy="1216152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40810" y="7075170"/>
            <a:ext cx="2150697" cy="107899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77526" y="6355366"/>
            <a:ext cx="2150697" cy="117957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77669" y="6611398"/>
            <a:ext cx="2396157" cy="1106424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37837" y="6453378"/>
            <a:ext cx="1223296" cy="1216152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79413" y="7075170"/>
            <a:ext cx="3047524" cy="107899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139336" y="753776"/>
            <a:ext cx="6310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상품 상세 페이지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–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벽지 색 변화 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  <a:latin typeface="바탕체" pitchFamily="17" charset="-127"/>
              <a:ea typeface="바탕체" pitchFamily="17" charset="-127"/>
            </a:endParaRPr>
          </a:p>
        </p:txBody>
      </p:sp>
      <p:pic>
        <p:nvPicPr>
          <p:cNvPr id="2051" name="Picture 3" descr="C:\Users\tjoeun\Desktop\색 나타내는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849" y="1478613"/>
            <a:ext cx="6030678" cy="619091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4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62486"/>
            <a:ext cx="9875377" cy="10972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331916"/>
            <a:ext cx="9875377" cy="10972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0" y="2839212"/>
            <a:ext cx="4297680" cy="20665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0" y="4082796"/>
            <a:ext cx="4297680" cy="13533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225856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253" y="527923"/>
            <a:ext cx="3076956" cy="22951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5253" y="2000107"/>
            <a:ext cx="3076956" cy="136245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8015" y="2759202"/>
            <a:ext cx="2721626" cy="351129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0583" y="6787134"/>
            <a:ext cx="2721626" cy="123444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0583" y="7006590"/>
            <a:ext cx="2721626" cy="123444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5454" y="2844070"/>
            <a:ext cx="2150697" cy="117957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5454" y="3100102"/>
            <a:ext cx="2150697" cy="110642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0892" y="2942082"/>
            <a:ext cx="1223296" cy="1216152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0810" y="3563874"/>
            <a:ext cx="2150697" cy="107899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87254" y="2844070"/>
            <a:ext cx="215069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7397" y="3100102"/>
            <a:ext cx="2150697" cy="1106424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37837" y="2942082"/>
            <a:ext cx="1223296" cy="1216152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79413" y="3563874"/>
            <a:ext cx="3047524" cy="1078992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78294" y="6355366"/>
            <a:ext cx="2150697" cy="1179576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8294" y="6611398"/>
            <a:ext cx="2332292" cy="1106424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50892" y="6453378"/>
            <a:ext cx="1223296" cy="1216152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40810" y="7075170"/>
            <a:ext cx="2150697" cy="107899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77526" y="6355366"/>
            <a:ext cx="2150697" cy="117957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77669" y="6611398"/>
            <a:ext cx="2396157" cy="1106424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37837" y="6453378"/>
            <a:ext cx="1223296" cy="1216152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79413" y="7075170"/>
            <a:ext cx="3047524" cy="107899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139336" y="753776"/>
            <a:ext cx="6310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구매자 </a:t>
            </a:r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– 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판매자 </a:t>
            </a:r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– 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관리자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  <a:latin typeface="바탕체" pitchFamily="17" charset="-127"/>
              <a:ea typeface="바탕체" pitchFamily="17" charset="-127"/>
            </a:endParaRPr>
          </a:p>
        </p:txBody>
      </p:sp>
      <p:pic>
        <p:nvPicPr>
          <p:cNvPr id="4098" name="Picture 2" descr="C:\Users\tjoeun\Desktop\티키타카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679" y="1347192"/>
            <a:ext cx="5409157" cy="459047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tjoeun\Desktop\티키타카2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85" y="6138576"/>
            <a:ext cx="7928745" cy="173602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4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225856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253" y="527923"/>
            <a:ext cx="3076956" cy="22951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5253" y="2000107"/>
            <a:ext cx="3076956" cy="136245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8015" y="2759202"/>
            <a:ext cx="2721626" cy="351129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0583" y="6787134"/>
            <a:ext cx="2721626" cy="123444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0583" y="7006590"/>
            <a:ext cx="2721626" cy="123444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5454" y="2844070"/>
            <a:ext cx="2150697" cy="117957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5454" y="3100102"/>
            <a:ext cx="2150697" cy="110642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0892" y="2942082"/>
            <a:ext cx="1223296" cy="1216152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40810" y="3563874"/>
            <a:ext cx="2150697" cy="107899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87254" y="2844070"/>
            <a:ext cx="215069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7397" y="3100102"/>
            <a:ext cx="2150697" cy="1106424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37837" y="2942082"/>
            <a:ext cx="1223296" cy="1216152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79413" y="3563874"/>
            <a:ext cx="3047524" cy="1078992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78294" y="6355366"/>
            <a:ext cx="2150697" cy="1179576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8294" y="6611398"/>
            <a:ext cx="2332292" cy="1106424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50892" y="6453378"/>
            <a:ext cx="1223296" cy="1216152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40810" y="7075170"/>
            <a:ext cx="2150697" cy="107899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77526" y="6355366"/>
            <a:ext cx="2150697" cy="117957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77669" y="6611398"/>
            <a:ext cx="2396157" cy="1106424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37837" y="6453378"/>
            <a:ext cx="1223296" cy="1216152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79413" y="7075170"/>
            <a:ext cx="3047524" cy="107899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139336" y="753776"/>
            <a:ext cx="6310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구매자 </a:t>
            </a:r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– 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판매자 </a:t>
            </a:r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– 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관리자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  <a:latin typeface="바탕체" pitchFamily="17" charset="-127"/>
              <a:ea typeface="바탕체" pitchFamily="17" charset="-127"/>
            </a:endParaRPr>
          </a:p>
        </p:txBody>
      </p:sp>
      <p:pic>
        <p:nvPicPr>
          <p:cNvPr id="4100" name="Picture 4" descr="C:\Users\tjoeun\Desktop\티키타카3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92" y="1496190"/>
            <a:ext cx="7637918" cy="260718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tjoeun\Desktop\티키타카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43" y="4389120"/>
            <a:ext cx="7624308" cy="106954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tjoeun\Desktop\티키타카5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08" y="5763776"/>
            <a:ext cx="7631113" cy="152400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6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62486"/>
            <a:ext cx="9875377" cy="10972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331916"/>
            <a:ext cx="9875377" cy="10972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0" y="2839212"/>
            <a:ext cx="4297680" cy="2066544"/>
          </a:xfrm>
          <a:prstGeom prst="rect">
            <a:avLst/>
          </a:prstGeom>
        </p:spPr>
      </p:pic>
      <p:pic>
        <p:nvPicPr>
          <p:cNvPr id="7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0" y="4082796"/>
            <a:ext cx="4297680" cy="13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62486"/>
            <a:ext cx="9875377" cy="10972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331916"/>
            <a:ext cx="9875377" cy="10972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0" y="2839212"/>
            <a:ext cx="4297680" cy="20665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0" y="4082796"/>
            <a:ext cx="4297680" cy="13533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75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423" y="687943"/>
            <a:ext cx="4432554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143" y="266605"/>
            <a:ext cx="3076956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6634" y="578072"/>
            <a:ext cx="1002840" cy="135331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5463" y="422767"/>
            <a:ext cx="3161967" cy="117957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5463" y="670084"/>
            <a:ext cx="2735342" cy="117957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5463" y="926116"/>
            <a:ext cx="2788634" cy="117957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83280" y="3506724"/>
            <a:ext cx="5029200" cy="170078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30819" y="455958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tjoeun\Desktop\조성민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431" y="892141"/>
            <a:ext cx="1704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joeun\Desktop\최범석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431" y="4309616"/>
            <a:ext cx="16954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452451" y="4859716"/>
            <a:ext cx="7985959" cy="3013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solidFill>
                <a:schemeClr val="tx1"/>
              </a:solidFill>
              <a:latin typeface="휴먼편지체" pitchFamily="18" charset="-127"/>
              <a:ea typeface="휴먼편지체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프로젝트를 시작하기 전에는 너무 막막해서 내가 잘할 수 있을까 싶었지만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팀원들과 계속해서 의논하고 서로 맞춰가며 하나씩 만들어가면서 프로젝트를 무사히 마칠 수 있었습니다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또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프로젝트를 </a:t>
            </a:r>
            <a:r>
              <a:rPr lang="ko-KR" altLang="en-US" sz="2000" dirty="0" err="1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진행하다보니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제가 부족한 점들을 많이 알 수 있었고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앞으로 제가 어떠한 방향으로 나아가야 될 지 조금이나마 알 수 있었던 좋은 계기가 된 것 같습니다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더 많은 구현들을 하고 싶었지만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본인이 부족해서 그러지 못한 부분들은 너무 아쉬웠지만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좋은 팀원들을 만나서 많이 배울 수 있었고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앞으로 남은 시간 동안 더 많이 노력해서 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2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차 프로젝트 때는 더 잘할 수 있게 노력할 것입니다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450431" y="1451340"/>
            <a:ext cx="7987979" cy="285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처음에는 갑자기 프로젝트를 시작하는 기분에 무엇을 어떻게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해야 할 지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감이 잡히지 않고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막막했습니다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하지만 조원들과 같이 의견을 공유하면서 천천히 틀을 짜보았고 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DB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와 페이지를 설계하면서 막막하기보단 어떻게 진행할까 라는 의견이 모이게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되었습니다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휴먼편지체" pitchFamily="18" charset="-127"/>
              <a:ea typeface="휴먼편지체" pitchFamily="18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그렇게 되니 여태 배운 코딩을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블록 쌓듯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서툴게라도 </a:t>
            </a:r>
            <a:r>
              <a:rPr lang="ko-KR" altLang="en-US" sz="2000" dirty="0" err="1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쌓아보는게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재밌어졌습니다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"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잘 될까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?"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라는 의문과는 달리 틀을 잡고 시작하면서 작업은 생각보다 빨랐고 실력도 빨리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늘어나게 된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계기가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되었던 것 같습니다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휴먼편지체" pitchFamily="18" charset="-127"/>
              <a:ea typeface="휴먼편지체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이번 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1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차 프로젝트로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인해 앞으로 코딩을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배울 때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중요한 마음가짐과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좋은 경험을 얻은 것 같습니다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423" y="687943"/>
            <a:ext cx="4432554" cy="155448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143" y="266605"/>
            <a:ext cx="3076956" cy="137160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6634" y="578072"/>
            <a:ext cx="1002840" cy="135331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5463" y="422767"/>
            <a:ext cx="3161967" cy="117957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5463" y="670084"/>
            <a:ext cx="2735342" cy="117957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5463" y="926116"/>
            <a:ext cx="2788634" cy="1179576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83280" y="3506724"/>
            <a:ext cx="5029200" cy="170078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30819" y="467833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tjoeun\Desktop\홍성현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62" y="890997"/>
            <a:ext cx="170497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joeun\Desktop\이름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62" y="3919908"/>
            <a:ext cx="16764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450431" y="1463215"/>
            <a:ext cx="7987979" cy="2443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프로젝트를 하며 아직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배우지 않은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결제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배송 관련 기능들을 구현함에 있어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모르는 부분들이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있어서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아쉬웠습니다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그렇지만 지금까지 배운 코드들을 확실히 복습하겠다는 목적은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달성한 것 같습니다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휴먼편지체" pitchFamily="18" charset="-127"/>
              <a:ea typeface="휴먼편지체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기능은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비슷하지만 코드들의 원리를 이해하고나니 세부적인 컨트롤도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가능해져서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재미도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더해졌습니다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발전할 수 있었던 즐거운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과제였던 것 같습니다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야호 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~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40576" y="4472358"/>
            <a:ext cx="7985959" cy="3341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프로젝트 기획에서부터 끝까지 직접 해보는 것이다 보니 코드를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짜는 것에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재미를 느끼게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되었고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에러가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발생했을 때 대처하는 것에 조금은 익숙해졌습니다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다만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한 달간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배운 내용을 활용하는 것에 중점을 두다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보니 지금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내가 아는 것보다 효율적이거나 성능에 좋은 코드가 있지 않을까 라는 고민을 많이 하게 되었고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앞으로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배우게 될 것들이 더 기대가 됩니다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그리고 개발자란 무슨 직업인지 전보다 확실히 이해하게 되었습니다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작업을 하며 부족한 점이 많다고 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느꼈고</a:t>
            </a:r>
            <a:r>
              <a:rPr lang="en-US" altLang="ko-KR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이번 경험을 바탕으로 다음 프로젝트에 더 많은 공부를 해야겠다는 생각이 들었습니다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개인의 부족함을 팀원들이 서로 보완해 주면서 더욱 발전한 기분이 들었습니다</a:t>
            </a:r>
            <a:r>
              <a:rPr lang="en-US" altLang="ko-KR" sz="2000" dirty="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286" y="2720197"/>
            <a:ext cx="7219045" cy="144475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286" y="3552301"/>
            <a:ext cx="7219045" cy="1197864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286" y="4962477"/>
            <a:ext cx="7219045" cy="14447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8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18105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533" y="729091"/>
            <a:ext cx="7219045" cy="14447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533" y="1273159"/>
            <a:ext cx="7219045" cy="13990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3847" y="3242120"/>
            <a:ext cx="9006983" cy="168249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1476" y="4712875"/>
            <a:ext cx="2491883" cy="13258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1476" y="5394246"/>
            <a:ext cx="3120247" cy="198424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462486"/>
            <a:ext cx="9875377" cy="10972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7331916"/>
            <a:ext cx="9875377" cy="109728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0" y="2839212"/>
            <a:ext cx="4297680" cy="20665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0" y="4082796"/>
            <a:ext cx="4297680" cy="135331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5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7" y="139160"/>
            <a:ext cx="1944529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006" y="3338992"/>
            <a:ext cx="3076956" cy="160934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6690" y="2048256"/>
            <a:ext cx="1711928" cy="121615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3345" y="2086356"/>
            <a:ext cx="1627632" cy="121615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6690" y="4375833"/>
            <a:ext cx="1711928" cy="1216152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1999" y="4375833"/>
            <a:ext cx="1711928" cy="121615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6690" y="6634401"/>
            <a:ext cx="1711928" cy="1216152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1999" y="6634401"/>
            <a:ext cx="1711928" cy="121615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2285" y="1425893"/>
            <a:ext cx="3076956" cy="136245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3987" y="2048256"/>
            <a:ext cx="2721626" cy="2770632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26561" y="4054535"/>
            <a:ext cx="3076956" cy="136245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3987" y="5255800"/>
            <a:ext cx="2721626" cy="2770632"/>
          </a:xfrm>
          <a:prstGeom prst="rect">
            <a:avLst/>
          </a:prstGeom>
        </p:spPr>
      </p:pic>
      <p:pic>
        <p:nvPicPr>
          <p:cNvPr id="11267" name="Picture 3" descr="C:\Users\tjoeun\Desktop\제목 없음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99" y="637954"/>
            <a:ext cx="2776328" cy="177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tjoeun\Desktop\일루움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08" y="2987749"/>
            <a:ext cx="2767919" cy="16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tjoeun\Desktop\까사미아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19" y="637955"/>
            <a:ext cx="2769460" cy="177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tjoeun\Desktop\이케아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19" y="2987749"/>
            <a:ext cx="2769460" cy="169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tjoeun\Desktop\한샘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08" y="5255800"/>
            <a:ext cx="2767920" cy="172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2" name="Picture 8" descr="C:\Users\tjoeun\Desktop\동서가구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18" y="5255800"/>
            <a:ext cx="2769461" cy="173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292905" y="2351312"/>
            <a:ext cx="2136592" cy="2109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다양한 종류</a:t>
            </a:r>
            <a:r>
              <a:rPr lang="en-US" altLang="ko-KR" dirty="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색상의 가구들이  있어 소비자의 선택 범위가 넓음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다양한 검색 필터</a:t>
            </a:r>
            <a:r>
              <a:rPr lang="en-US" altLang="ko-KR" dirty="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.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31302" y="4924586"/>
            <a:ext cx="1998921" cy="259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본인의 벽지 컬러에 </a:t>
            </a:r>
            <a:r>
              <a:rPr lang="ko-KR" altLang="en-US" dirty="0" err="1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알맞는</a:t>
            </a:r>
            <a:endParaRPr lang="en-US" altLang="ko-KR" dirty="0" smtClean="0">
              <a:solidFill>
                <a:schemeClr val="tx1"/>
              </a:solidFill>
              <a:latin typeface="HY신명조" pitchFamily="18" charset="-127"/>
              <a:ea typeface="HY신명조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본인의 가구들을 고를 수 있는 서비스를 제공하는 곳은 없음</a:t>
            </a:r>
            <a:r>
              <a:rPr lang="en-US" altLang="ko-KR" dirty="0" smtClean="0">
                <a:solidFill>
                  <a:schemeClr val="tx1"/>
                </a:solidFill>
                <a:latin typeface="HY신명조" pitchFamily="18" charset="-127"/>
                <a:ea typeface="HY신명조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신명조" pitchFamily="18" charset="-127"/>
              <a:ea typeface="HY신명조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60961" y="2653238"/>
            <a:ext cx="36000" cy="1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C:\Users\cqt95\Desktop\오늘의 집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88" y="255155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cqt95\Desktop\까사미아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87" y="2579764"/>
            <a:ext cx="740353" cy="19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cqt95\Desktop\일룸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69" y="4848393"/>
            <a:ext cx="547188" cy="19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cqt95\Desktop\이케아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819" y="4831823"/>
            <a:ext cx="623887" cy="2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cqt95\Desktop\한샘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06" y="7174701"/>
            <a:ext cx="676513" cy="26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cqt95\Desktop\동서가구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838" y="7118652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2139336" y="753776"/>
            <a:ext cx="24340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벤치마킹</a:t>
            </a:r>
            <a:endParaRPr lang="ko-KR" altLang="en-US" sz="4400" b="1" dirty="0">
              <a:solidFill>
                <a:schemeClr val="accent4">
                  <a:lumMod val="75000"/>
                </a:schemeClr>
              </a:solidFill>
              <a:latin typeface="바탕체" pitchFamily="17" charset="-127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8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37" y="628507"/>
            <a:ext cx="7219045" cy="13898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035" y="3520440"/>
            <a:ext cx="1657493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891" y="3893058"/>
            <a:ext cx="2721626" cy="25603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2942" y="1920240"/>
            <a:ext cx="2866787" cy="14721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482" y="3520440"/>
            <a:ext cx="2526030" cy="11887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69" y="4273534"/>
            <a:ext cx="1904667" cy="20665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669" y="5494973"/>
            <a:ext cx="1904667" cy="11247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88" y="3611737"/>
            <a:ext cx="1218724" cy="104241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9884" y="5459825"/>
            <a:ext cx="1904667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29" y="5459825"/>
            <a:ext cx="190466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203" y="5459825"/>
            <a:ext cx="1904667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2452" y="3997071"/>
            <a:ext cx="925830" cy="10972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239" y="3997071"/>
            <a:ext cx="925830" cy="109728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2035" y="5882735"/>
            <a:ext cx="1657493" cy="11887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7132" y="6029039"/>
            <a:ext cx="2772204" cy="104241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05010" y="6595110"/>
            <a:ext cx="1826943" cy="113385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010" y="6864858"/>
            <a:ext cx="1826943" cy="126187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7390" y="6595110"/>
            <a:ext cx="1826943" cy="113385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7533" y="6864858"/>
            <a:ext cx="1826943" cy="126187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60884" y="6606540"/>
            <a:ext cx="1826943" cy="1133856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1170" y="6864858"/>
            <a:ext cx="1826943" cy="1261872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0787" y="7066026"/>
            <a:ext cx="1826943" cy="106070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5003" y="7065883"/>
            <a:ext cx="1826943" cy="106070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030533" y="508994"/>
            <a:ext cx="9157294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271444" y="859748"/>
            <a:ext cx="66670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차별성</a:t>
            </a:r>
            <a:r>
              <a:rPr lang="ko-KR" altLang="en-US" sz="4400" b="1" dirty="0" smtClean="0">
                <a:solidFill>
                  <a:schemeClr val="accent6">
                    <a:lumMod val="50000"/>
                  </a:schemeClr>
                </a:solidFill>
                <a:latin typeface="바탕체" pitchFamily="17" charset="-127"/>
                <a:ea typeface="바탕체" pitchFamily="17" charset="-127"/>
              </a:rPr>
              <a:t>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– </a:t>
            </a:r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벽지 색에 따른 상품 변화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바탕체" pitchFamily="17" charset="-127"/>
              <a:ea typeface="바탕체" pitchFamily="17" charset="-127"/>
            </a:endParaRPr>
          </a:p>
        </p:txBody>
      </p:sp>
      <p:pic>
        <p:nvPicPr>
          <p:cNvPr id="4098" name="Picture 2" descr="C:\Users\tjoeun\Desktop\벽지 색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947" y="1952173"/>
            <a:ext cx="7611603" cy="11836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tjoeun\Desktop\벽지 색2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854" y="3843020"/>
            <a:ext cx="3915251" cy="30218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joeun\Desktop\벽지 색3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50" y="3843021"/>
            <a:ext cx="3898865" cy="3021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tjoeun\Desktop\화면 캡처 2022-08-04 123440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05" y="6181535"/>
            <a:ext cx="7620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tjoeun\Desktop\화면 캡처 2022-08-04 123440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63" y="6156515"/>
            <a:ext cx="7620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37" y="628507"/>
            <a:ext cx="7219045" cy="13898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035" y="3520440"/>
            <a:ext cx="1657493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891" y="3893058"/>
            <a:ext cx="2721626" cy="25603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2942" y="1920240"/>
            <a:ext cx="2866787" cy="14721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482" y="3520440"/>
            <a:ext cx="2526030" cy="11887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69" y="4273534"/>
            <a:ext cx="1904667" cy="20665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669" y="5494973"/>
            <a:ext cx="1904667" cy="11247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88" y="3611737"/>
            <a:ext cx="1218724" cy="104241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9884" y="5459825"/>
            <a:ext cx="1904667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29" y="5459825"/>
            <a:ext cx="190466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203" y="5459825"/>
            <a:ext cx="1904667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2452" y="3997071"/>
            <a:ext cx="925830" cy="10972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239" y="3997071"/>
            <a:ext cx="925830" cy="109728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2035" y="5882735"/>
            <a:ext cx="1657493" cy="11887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7132" y="6029039"/>
            <a:ext cx="2772204" cy="104241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05010" y="6595110"/>
            <a:ext cx="1826943" cy="113385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010" y="6864858"/>
            <a:ext cx="1826943" cy="126187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7390" y="6595110"/>
            <a:ext cx="1826943" cy="113385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7533" y="6864858"/>
            <a:ext cx="1826943" cy="126187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60884" y="6606540"/>
            <a:ext cx="1826943" cy="1133856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1170" y="6864858"/>
            <a:ext cx="1826943" cy="1261872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0787" y="7066026"/>
            <a:ext cx="1826943" cy="106070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5003" y="7065883"/>
            <a:ext cx="1826943" cy="106070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030533" y="508994"/>
            <a:ext cx="9251026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271444" y="859748"/>
            <a:ext cx="72317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차별성</a:t>
            </a:r>
            <a:r>
              <a:rPr lang="ko-KR" altLang="en-US" sz="4400" b="1" dirty="0" smtClean="0">
                <a:solidFill>
                  <a:schemeClr val="accent6">
                    <a:lumMod val="50000"/>
                  </a:schemeClr>
                </a:solidFill>
                <a:latin typeface="바탕체" pitchFamily="17" charset="-127"/>
                <a:ea typeface="바탕체" pitchFamily="17" charset="-127"/>
              </a:rPr>
              <a:t>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– </a:t>
            </a:r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한 눈에 볼 수 있는 베스트 상품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(</a:t>
            </a:r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상세 정보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)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바탕체" pitchFamily="17" charset="-127"/>
              <a:ea typeface="바탕체" pitchFamily="17" charset="-127"/>
            </a:endParaRPr>
          </a:p>
        </p:txBody>
      </p:sp>
      <p:pic>
        <p:nvPicPr>
          <p:cNvPr id="5122" name="Picture 2" descr="C:\Users\tjoeun\Desktop\상세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851" y="3673390"/>
            <a:ext cx="9296583" cy="37577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tjoeun\Desktop\벽지 색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85" y="1899154"/>
            <a:ext cx="7611603" cy="11836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C:\Users\tjoeun\Desktop\화면 캡처 2022-08-04 123440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87" y="2407840"/>
            <a:ext cx="7620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9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7" y="139160"/>
            <a:ext cx="1719215" cy="1810512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05" y="1952173"/>
            <a:ext cx="640080" cy="4864751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17" y="6805422"/>
            <a:ext cx="1719215" cy="14356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0237" y="628507"/>
            <a:ext cx="7219045" cy="138988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035" y="3520440"/>
            <a:ext cx="1657493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8891" y="3893058"/>
            <a:ext cx="2721626" cy="25603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2942" y="1920240"/>
            <a:ext cx="2866787" cy="147218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9482" y="3520440"/>
            <a:ext cx="2526030" cy="1188720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669" y="4273534"/>
            <a:ext cx="1904667" cy="206654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669" y="5494973"/>
            <a:ext cx="1904667" cy="1124712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3188" y="3611737"/>
            <a:ext cx="1218724" cy="1042416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9884" y="5459825"/>
            <a:ext cx="1904667" cy="1179576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4329" y="5459825"/>
            <a:ext cx="1904667" cy="1179576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7203" y="5459825"/>
            <a:ext cx="1904667" cy="1179576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32452" y="3997071"/>
            <a:ext cx="925830" cy="1097280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5239" y="3997071"/>
            <a:ext cx="925830" cy="1097280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2035" y="5882735"/>
            <a:ext cx="1657493" cy="11887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7132" y="6029039"/>
            <a:ext cx="2772204" cy="1042416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05010" y="6595110"/>
            <a:ext cx="1826943" cy="1133856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010" y="6864858"/>
            <a:ext cx="1826943" cy="126187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47390" y="6595110"/>
            <a:ext cx="1826943" cy="1133856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47533" y="6864858"/>
            <a:ext cx="1826943" cy="1261872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60884" y="6606540"/>
            <a:ext cx="1826943" cy="1133856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61170" y="6864858"/>
            <a:ext cx="1826943" cy="1261872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0787" y="7066026"/>
            <a:ext cx="1826943" cy="106070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5003" y="7065883"/>
            <a:ext cx="1826943" cy="106070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8071867"/>
            <a:ext cx="11699748" cy="707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030533" y="508994"/>
            <a:ext cx="9251026" cy="7527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271444" y="859748"/>
            <a:ext cx="74655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차별성</a:t>
            </a:r>
            <a:r>
              <a:rPr lang="ko-KR" altLang="en-US" sz="4400" b="1" dirty="0" smtClean="0">
                <a:solidFill>
                  <a:schemeClr val="accent6">
                    <a:lumMod val="50000"/>
                  </a:schemeClr>
                </a:solidFill>
                <a:latin typeface="바탕체" pitchFamily="17" charset="-127"/>
                <a:ea typeface="바탕체" pitchFamily="17" charset="-127"/>
              </a:rPr>
              <a:t> </a:t>
            </a:r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– </a:t>
            </a:r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  <a:latin typeface="바탕체" pitchFamily="17" charset="-127"/>
                <a:ea typeface="바탕체" pitchFamily="17" charset="-127"/>
              </a:rPr>
              <a:t>다양한 상품 정렬 및 판매자의 상품 등록 편의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바탕체" pitchFamily="17" charset="-127"/>
              <a:ea typeface="바탕체" pitchFamily="17" charset="-127"/>
            </a:endParaRPr>
          </a:p>
        </p:txBody>
      </p:sp>
      <p:pic>
        <p:nvPicPr>
          <p:cNvPr id="6146" name="Picture 2" descr="C:\Users\tjoeun\Desktop\찜순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633" y="1769189"/>
            <a:ext cx="4415695" cy="32464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 descr="C:\Users\tjoeun\Desktop\화면 캡처 2022-08-04 123440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548" y="2263689"/>
            <a:ext cx="816288" cy="9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joeun\Desktop\판매재개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591" y="3202420"/>
            <a:ext cx="4979695" cy="46807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Users\tjoeun\Desktop\화면 캡처 2022-08-04 123440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154" y="4043984"/>
            <a:ext cx="578414" cy="6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0520278" y="4937891"/>
            <a:ext cx="213510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516916" y="5698069"/>
            <a:ext cx="213510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724964" y="3483779"/>
            <a:ext cx="213510" cy="1846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5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486</Words>
  <Application>Microsoft Office PowerPoint</Application>
  <PresentationFormat>사용자 지정</PresentationFormat>
  <Paragraphs>87</Paragraphs>
  <Slides>36</Slides>
  <Notes>36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mangoboard.net_18721315</dc:creator>
  <cp:lastModifiedBy>tjoeun</cp:lastModifiedBy>
  <cp:revision>58</cp:revision>
  <dcterms:created xsi:type="dcterms:W3CDTF">2022-07-29T02:37:48Z</dcterms:created>
  <dcterms:modified xsi:type="dcterms:W3CDTF">2022-08-05T01:12:48Z</dcterms:modified>
</cp:coreProperties>
</file>